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348B"/>
    <a:srgbClr val="F0B454"/>
    <a:srgbClr val="ACCC55"/>
    <a:srgbClr val="56A8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79"/>
    <p:restoredTop sz="94636"/>
  </p:normalViewPr>
  <p:slideViewPr>
    <p:cSldViewPr snapToGrid="0" snapToObjects="1">
      <p:cViewPr varScale="1">
        <p:scale>
          <a:sx n="109" d="100"/>
          <a:sy n="109" d="100"/>
        </p:scale>
        <p:origin x="200" y="16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80C09-70C1-C749-89B1-CF7AFC50E915}" type="datetimeFigureOut">
              <a:rPr lang="en-US" smtClean="0"/>
              <a:t>9/1/21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DDAACB-6621-454E-A36F-BEF9E72F0CBB}" type="slidenum">
              <a:rPr lang="en-US" smtClean="0"/>
              <a:t>‹#›</a:t>
            </a:fld>
            <a:endParaRPr lang="en-US"/>
          </a:p>
        </p:txBody>
      </p:sp>
    </p:spTree>
    <p:extLst>
      <p:ext uri="{BB962C8B-B14F-4D97-AF65-F5344CB8AC3E}">
        <p14:creationId xmlns:p14="http://schemas.microsoft.com/office/powerpoint/2010/main" val="1527119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83F6-A83C-F141-AD61-6BAC3385A8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4F74EB-AB89-3D4D-BBC5-EDAFF4443C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EFF9C6-2BA6-694A-B131-9F8E6DC78827}"/>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85B68FCC-AB7C-5A47-992F-A1E943B8D5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E19458-8F83-2140-80F9-797220843099}"/>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27565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8D9C-2E4C-8849-8D42-EEB4C708EF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ADB36C-0B3F-AB44-951E-E058AADD8E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0F62E7-4368-0843-8AA1-EF132981B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7FD7C4-8E71-B949-B021-C71DCC7640E4}"/>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BB4E70CA-FD75-3545-BDC6-D9044FDF58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DBC9B9-42A1-2B4A-83BE-12DCB7B9EE30}"/>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204539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2CAC-B142-A447-A3C4-DA631CC33B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DCA53-E79A-2B47-ACB5-4F358900C3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74BF9F-B402-FE46-A4A1-C40AFB849ADB}"/>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ED9A31BF-A7D8-C448-BC9E-E3550D765C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2C8CE8-CB54-8B49-8D59-507574B1617D}"/>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266590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C294AC-8FC9-1249-A207-3BB446FD0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84CB55-EC73-9F45-BBA2-DF49EF67E3A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42DAAC-2004-F14D-A25C-4674F98EA1EE}"/>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1AF9D162-D808-CE47-B7ED-11F0781A34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11BE0C-F76D-7246-B54D-56C55CA62AA4}"/>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400553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3EBA2-F19F-2341-BDF5-C5D15A7EEF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E0589-B844-4848-AF38-79E2EC5AE3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5D8C3E-70DF-6C4E-AB61-E108B1F3BD49}"/>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CC88D1E1-C200-8149-B294-233BEB3310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0BF96-38DC-F542-BAC0-C4D150D08FC6}"/>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35099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261FC-3A55-E34C-A178-E5CF580F0C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7D5228-EBCA-3F4B-ABD2-8993AFC3B0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CD4E5DA-9A06-F04D-805B-89B3CE756B54}"/>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AE1F5293-F043-9B41-9463-D4FBF921E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6C0226-312C-574C-85B9-BFA1854A70EE}"/>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95561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2D756-0465-0042-B644-034474D5AF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48A470-5081-084D-AE16-98509C7AD33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0438A5-C4F3-604B-AE13-1A15F76059F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5721D3-7EBC-5A48-8BD2-620F83A748D3}"/>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59C9F8A7-1C75-314E-A880-1ACB36E073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8F41DC-B4B7-6143-ABF3-5B9F98B9C92A}"/>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77955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A7492-FEEC-9C47-B026-A637133023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90E9C6-D498-0F43-8CEF-EB77F50E2E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21BEEB-5A21-6344-9D2B-E52A0547DE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2C32A7-4CDA-904A-843F-DAD97FC76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16EE9C7-F6F6-CD42-9EAD-359ADE58C7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B1166A-4A1F-AE4B-8406-4FEC3859A8F5}"/>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8" name="Footer Placeholder 7">
            <a:extLst>
              <a:ext uri="{FF2B5EF4-FFF2-40B4-BE49-F238E27FC236}">
                <a16:creationId xmlns:a16="http://schemas.microsoft.com/office/drawing/2014/main" id="{4EB337BE-4F6B-B140-9E26-47CC285BE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2AB5D9-1179-FF4B-BE63-F384681E3595}"/>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269414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15E6-C60C-624A-9F76-D8FD71E064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7DAEB4-72F1-DA4F-A21D-E2138D658FB6}"/>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4" name="Footer Placeholder 3">
            <a:extLst>
              <a:ext uri="{FF2B5EF4-FFF2-40B4-BE49-F238E27FC236}">
                <a16:creationId xmlns:a16="http://schemas.microsoft.com/office/drawing/2014/main" id="{91167DEF-11B5-494C-A793-33D68B9946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A583F0-F076-8444-9319-C91B059F5FC1}"/>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65549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C4F738-3988-F143-B93B-5FDADB051B28}"/>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3" name="Footer Placeholder 2">
            <a:extLst>
              <a:ext uri="{FF2B5EF4-FFF2-40B4-BE49-F238E27FC236}">
                <a16:creationId xmlns:a16="http://schemas.microsoft.com/office/drawing/2014/main" id="{E6F69790-17C7-5945-87C0-64893F8380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703FD4-0DB9-2848-9D74-0F1B5B53F5F5}"/>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42485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EA9D-2514-1E4A-8D7D-A8BB7AF52E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F27C0C-65C6-E24F-A785-03D6B27F8D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3D6333-6B61-0D42-ACE1-058756FC98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D5DE13-09B9-6B41-821A-0C2A629B7A55}"/>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58C9687D-2E2D-5740-9ED4-0DE8DC8BEF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969C98-A73E-8E48-8547-9C18E92E3952}"/>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200196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B099459-AC2D-5C47-BAED-C7E3548EFA66}"/>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4" name="Footer Placeholder 3">
            <a:extLst>
              <a:ext uri="{FF2B5EF4-FFF2-40B4-BE49-F238E27FC236}">
                <a16:creationId xmlns:a16="http://schemas.microsoft.com/office/drawing/2014/main" id="{009007D4-DBC8-E145-B7DB-CC98A9511D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B4BBE8-E8B7-EB4B-9F0D-67DB310B31BD}"/>
              </a:ext>
            </a:extLst>
          </p:cNvPr>
          <p:cNvSpPr>
            <a:spLocks noGrp="1"/>
          </p:cNvSpPr>
          <p:nvPr>
            <p:ph type="sldNum" sz="quarter" idx="12"/>
          </p:nvPr>
        </p:nvSpPr>
        <p:spPr/>
        <p:txBody>
          <a:bodyPr/>
          <a:lstStyle/>
          <a:p>
            <a:fld id="{4608A093-3A21-204A-A18A-EB2C7F5D1D86}" type="slidenum">
              <a:rPr lang="en-US" smtClean="0"/>
              <a:t>‹#›</a:t>
            </a:fld>
            <a:endParaRPr lang="en-US"/>
          </a:p>
        </p:txBody>
      </p:sp>
      <p:pic>
        <p:nvPicPr>
          <p:cNvPr id="6" name="Picture 5" descr="A picture containing diagram&#10;&#10;Description automatically generated">
            <a:extLst>
              <a:ext uri="{FF2B5EF4-FFF2-40B4-BE49-F238E27FC236}">
                <a16:creationId xmlns:a16="http://schemas.microsoft.com/office/drawing/2014/main" id="{4516B9A2-04C8-D847-85B9-75A53B996246}"/>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9" name="Picture Placeholder 8">
            <a:extLst>
              <a:ext uri="{FF2B5EF4-FFF2-40B4-BE49-F238E27FC236}">
                <a16:creationId xmlns:a16="http://schemas.microsoft.com/office/drawing/2014/main" id="{C88B1C24-A6FA-BB42-A559-B2535BD57773}"/>
              </a:ext>
            </a:extLst>
          </p:cNvPr>
          <p:cNvSpPr>
            <a:spLocks noGrp="1"/>
          </p:cNvSpPr>
          <p:nvPr>
            <p:ph type="pic" sz="quarter" idx="13"/>
          </p:nvPr>
        </p:nvSpPr>
        <p:spPr>
          <a:xfrm>
            <a:off x="6096000" y="0"/>
            <a:ext cx="6083300" cy="4681538"/>
          </a:xfrm>
        </p:spPr>
        <p:txBody>
          <a:bodyPr/>
          <a:lstStyle/>
          <a:p>
            <a:endParaRPr lang="en-US"/>
          </a:p>
        </p:txBody>
      </p:sp>
    </p:spTree>
    <p:extLst>
      <p:ext uri="{BB962C8B-B14F-4D97-AF65-F5344CB8AC3E}">
        <p14:creationId xmlns:p14="http://schemas.microsoft.com/office/powerpoint/2010/main" val="1396456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15724E-DEA2-E746-BDFC-03C79789CE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D1407A-CA3A-594A-84AE-5B6B7907AC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62BACF-AD07-7040-A895-1F9A8D6B1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7EC7BFD9-9876-FD42-AF66-8B41EFAD5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DB2662-CE5C-D04F-905D-B253469221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8A093-3A21-204A-A18A-EB2C7F5D1D86}" type="slidenum">
              <a:rPr lang="en-US" smtClean="0"/>
              <a:t>‹#›</a:t>
            </a:fld>
            <a:endParaRPr lang="en-US"/>
          </a:p>
        </p:txBody>
      </p:sp>
    </p:spTree>
    <p:extLst>
      <p:ext uri="{BB962C8B-B14F-4D97-AF65-F5344CB8AC3E}">
        <p14:creationId xmlns:p14="http://schemas.microsoft.com/office/powerpoint/2010/main" val="1900316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C1116A-1B0F-1C48-A6F2-FCDD675F5655}"/>
              </a:ext>
            </a:extLst>
          </p:cNvPr>
          <p:cNvSpPr txBox="1"/>
          <p:nvPr/>
        </p:nvSpPr>
        <p:spPr>
          <a:xfrm>
            <a:off x="777765" y="843677"/>
            <a:ext cx="8450318" cy="4801314"/>
          </a:xfrm>
          <a:prstGeom prst="rect">
            <a:avLst/>
          </a:prstGeom>
          <a:noFill/>
        </p:spPr>
        <p:txBody>
          <a:bodyPr wrap="square" rtlCol="0">
            <a:spAutoFit/>
          </a:bodyPr>
          <a:lstStyle/>
          <a:p>
            <a:r>
              <a:rPr lang="en-US" dirty="0"/>
              <a:t>Instructions on how to personalize your screensaver by adding your photo. </a:t>
            </a:r>
          </a:p>
          <a:p>
            <a:endParaRPr lang="en-US" dirty="0"/>
          </a:p>
          <a:p>
            <a:r>
              <a:rPr lang="en-US" dirty="0"/>
              <a:t>1_ To customize a template, click on the icon in the center of the empty picture frame. </a:t>
            </a:r>
          </a:p>
          <a:p>
            <a:endParaRPr lang="en-US" dirty="0"/>
          </a:p>
          <a:p>
            <a:r>
              <a:rPr lang="en-US" dirty="0"/>
              <a:t>2_ Follow the prompts to select an image file from your computer. </a:t>
            </a:r>
          </a:p>
          <a:p>
            <a:endParaRPr lang="en-US" dirty="0"/>
          </a:p>
          <a:p>
            <a:r>
              <a:rPr lang="en-US" dirty="0"/>
              <a:t>3_ If you need to reposition your photo, make sure the new photo is selected then click on FORMAT, and then CROP. You can now adjust the photo up and down or side to side.</a:t>
            </a:r>
          </a:p>
          <a:p>
            <a:endParaRPr lang="en-US" dirty="0"/>
          </a:p>
          <a:p>
            <a:r>
              <a:rPr lang="en-US" dirty="0"/>
              <a:t>4_ Once you have your photo positioned to your liking, you need to export your file as an image. Click FILE, then EXPORT, then CHANGE FILE TYPE. Select to export as an Image File, either a jpg or </a:t>
            </a:r>
            <a:r>
              <a:rPr lang="en-US" dirty="0" err="1"/>
              <a:t>png</a:t>
            </a:r>
            <a:r>
              <a:rPr lang="en-US" dirty="0"/>
              <a:t>. Name and save this new image file to your desktop. Be sure to select “Save the current page only."</a:t>
            </a:r>
          </a:p>
          <a:p>
            <a:endParaRPr lang="en-US" dirty="0"/>
          </a:p>
          <a:p>
            <a:r>
              <a:rPr lang="en-US" dirty="0"/>
              <a:t>5_ Then add this image as your desktop screen saver by using Personalization features under SETTINGS on your computer. </a:t>
            </a:r>
          </a:p>
          <a:p>
            <a:endParaRPr lang="en-US" dirty="0"/>
          </a:p>
        </p:txBody>
      </p:sp>
    </p:spTree>
    <p:extLst>
      <p:ext uri="{BB962C8B-B14F-4D97-AF65-F5344CB8AC3E}">
        <p14:creationId xmlns:p14="http://schemas.microsoft.com/office/powerpoint/2010/main" val="67961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E15727A2-6017-FD4E-9688-EA8E834A63D3}"/>
              </a:ext>
            </a:extLst>
          </p:cNvPr>
          <p:cNvSpPr>
            <a:spLocks noGrp="1"/>
          </p:cNvSpPr>
          <p:nvPr>
            <p:ph type="pic" sz="quarter" idx="13"/>
          </p:nvPr>
        </p:nvSpPr>
        <p:spPr/>
      </p:sp>
    </p:spTree>
    <p:extLst>
      <p:ext uri="{BB962C8B-B14F-4D97-AF65-F5344CB8AC3E}">
        <p14:creationId xmlns:p14="http://schemas.microsoft.com/office/powerpoint/2010/main" val="395059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176</Words>
  <Application>Microsoft Macintosh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Wittchow</dc:creator>
  <cp:lastModifiedBy>Jay Miller</cp:lastModifiedBy>
  <cp:revision>19</cp:revision>
  <dcterms:created xsi:type="dcterms:W3CDTF">2018-11-19T19:48:29Z</dcterms:created>
  <dcterms:modified xsi:type="dcterms:W3CDTF">2021-09-01T21:28:16Z</dcterms:modified>
</cp:coreProperties>
</file>